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💰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463040" y="502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AA520"/>
                </a:solidFill>
              </a:rPr>
              <a:t>Session 2  ·  Money, Values &amp; You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Needs vs. Wants 🛒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D97A"/>
                </a:solidFill>
              </a:rPr>
              <a:t>Learning to tell the difference — and why it matters for your money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Ages 11–12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Session 2 of 8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90 Minutes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Activity Included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1/15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🔍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Let's Talk About It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247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1.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05156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Which items caused the most debate?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9476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2.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187452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Were there any surprises?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7706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3.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14400" y="269748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about: phone? internet? glasses? car?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10/15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Every Choice Costs Another Choice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Opportunity Cost = what you give up to get something else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Pizza tonight = no movie this weekend (same budget)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Save $10 = no new book this week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Buy now = can't buy something better next month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Every YES is a hidden NO to something else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That 'anything else' is the Opportunity Cost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11/15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🤔 Think About YOUR Choices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What's something you recently bought or chose?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What did you give up to get it?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Was it worth it?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Would you make the same choice again?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Awareness of opportunity cost is one of the most powerful tools in personal finance.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12/15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Israf &amp; Qasad ⚖️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Israf = Wasteful excess — spending beyond what you need when others have nothing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Islam discourages Israf — it harms you and the community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Qasad = Moderation and intention — spending with purpose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Avoiding both excess and miserliness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These aren't about being cheap — they're about being mindful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13/15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27432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✍️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Take 8 Minutes...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7680960" cy="2560320"/>
          </a:xfrm>
          <a:prstGeom prst="rect">
            <a:avLst/>
          </a:prstGeom>
          <a:solidFill>
            <a:srgbClr val="12213D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78308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Think about your last purchase.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Was it a need or a want?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If it was a want, was it worth the opportunity cost?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would you tell a friend who asked whether to buy the same thing?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25196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📝 Write honestly — this is YOUR journal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4453128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One sentence is fine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4654296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No wrong answers here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14/15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182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🎉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5D97A"/>
                </a:solidFill>
              </a:rPr>
              <a:t>What We Learned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490472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Needs = survival basics. Wants = everything else.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947672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2082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Context can shift the line — think critically about each choice.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478024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78024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551176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Ads are designed to make wants feel like needs.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008376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008376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81528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Every purchase has an opportunity cost — something you can't buy now.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538728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11880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Israf (excess) and Qasad (moderation) are Islamic guides for spending.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65760" y="4297680"/>
            <a:ext cx="8412480" cy="502920"/>
          </a:xfrm>
          <a:prstGeom prst="rect">
            <a:avLst/>
          </a:prstGeom>
          <a:solidFill>
            <a:srgbClr val="1A3A1A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3708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5D6A7"/>
                </a:solidFill>
              </a:rPr>
              <a:t>Next: Session 3 — Budgeting Basics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15/15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📋 Our Plan for Today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Here's What We're Doing Today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09728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7043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115214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Opening question — Need or Want?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0" y="115214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0–5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2763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62763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70078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168249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What do you NEED?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0" y="168249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5–20 min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157984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157984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231136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📺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2212848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How ads trick you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858000" y="2212848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20–35 min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2688336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2688336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" y="2761488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🎮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51560" y="274320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Need or Want? Sorting Game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0" y="274320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35–50 min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3218688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3218688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3291840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51560" y="3273552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Opportunity cost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858000" y="32735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50–65 min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374904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74904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82219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✍️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51560" y="380390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Journal + share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80390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65–80 min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27939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7200" y="427939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94360" y="435254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👋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051560" y="433425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Recap &amp; preview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858000" y="433425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80–90 min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2/15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🙋 Raise Your Hand...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...if you want a new phone. Now keep it up if you'd DIE without one.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Protection from the elements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Energy to live and grow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Essential for every body function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Protection + warmth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Everything else? We might WANT it — but we don't need it to survive.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3/15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Basics of Survival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Food &amp; water — energy to live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Shelter — protection from elements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Clothing — warmth and protection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Basic healthcare — staying healthy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Safety — freedom from harm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Everything else is a want — even things that feel essential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4/15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🤔 But It Gets Complicated...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Shoes = NEED... but do you need 12 pairs? 👟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Internet = WANT in 1995... NEED for school in 2025? 💻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Medicine = NEED if prescribed 💊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Phone = gray area — safety vs. luxury?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Context matters: time, place, culture all shift the line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The line between need and want shifts with context — that's what makes this interesting.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5/15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📺 Ads Are Designed to Trick You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average person sees 6,000–10,000 ads every single day.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They show happy, cool, popular people using the product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They create urgency: 'Limited time!' 'Everyone has one!'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They target YOU — they know your age and interests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Their goal: make a want feel like a need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6/15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🔍 Next Time You See an Ad...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Ask Yourself These Questions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Group Reflection — 3 min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Who is it targeting? (hint: probably you)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What feeling does it want you to have?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Does it make a want feel like a need?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Would your life actually be worse without this?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7/15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0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5486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🧠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D97A"/>
                </a:solidFill>
              </a:rPr>
              <a:t>Quick Brain Break!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76809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Point to something in the room that is a NEED.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Now point to something that is a WANT.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Debate with the person next to you for 30 seconds. Go!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8/15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Need or Want? Sorting Game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Group Activity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⏱️ 8 Minutes — GO!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📋 Your group gets a set of item cards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🗂️ Sort each card into two piles: NEED or WANT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⏱️ You have 8 minutes — GO!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🤔 If you disagree in your group — that's GOOD! Debate it.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9/15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Needs vs. Wants 🛒</dc:title>
  <dc:subject>PptxGenJS Presentation</dc:subject>
  <dc:creator>Safaa Dabagh</dc:creator>
  <cp:lastModifiedBy>Safaa Dabagh</cp:lastModifiedBy>
  <cp:revision>1</cp:revision>
  <dcterms:created xsi:type="dcterms:W3CDTF">2026-04-05T09:46:30Z</dcterms:created>
  <dcterms:modified xsi:type="dcterms:W3CDTF">2026-04-05T09:46:30Z</dcterms:modified>
</cp:coreProperties>
</file>