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000000"/>
                </a:solidFill>
              </a:rPr>
              <a:t>💰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463040" y="5029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DAA520"/>
                </a:solidFill>
              </a:rPr>
              <a:t>Session 3  ·  Money, Values &amp; You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Budgeting 💰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5D97A"/>
                </a:solidFill>
              </a:rPr>
              <a:t>A plan for every dollar — before it disappears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7442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Ages 11–12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5750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Session 3 of 8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4058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90 Minutes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23660" y="3474720"/>
            <a:ext cx="1645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5D97A"/>
                </a:solidFill>
              </a:rPr>
              <a:t>Activity Included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1/15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28600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🔍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Let's Talk About It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96012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2471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1.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105156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Where did you put the $30 for a surprise repair? What did you cut?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65760" y="178308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94767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2.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14400" y="187452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Did anyone set aside an emergency fund? (Smart!)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713232"/>
          </a:xfrm>
          <a:prstGeom prst="rect">
            <a:avLst/>
          </a:prstGeom>
          <a:solidFill>
            <a:srgbClr val="1E2A4A"/>
          </a:solidFill>
          <a:ln w="12700">
            <a:solidFill>
              <a:srgbClr val="3A3A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77063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AA520"/>
                </a:solidFill>
              </a:rPr>
              <a:t>3.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14400" y="2697480"/>
            <a:ext cx="7498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would you do differently next month?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10/15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Budgets Break — That's OK 💔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Surprise! An unexpected expense = instant deficit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Options: cut elsewhere · earn more · dip into savings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An emergency fund exists just for this moment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Even $5/month saved = $60/year cushion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 budget isn't ruined — it's being tested and adjusted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A budget that breaks and gets fixed is still a budget. The goal is the habit, not perfection.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11/15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Sadaqah as a Budget Line 🤲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Giving is a plan, not an accident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Set aside giving first — before discretionary spending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Even $1/week = $52/year for someone in need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Sadaqah Jariyah = ongoing charity (wells, schools, knowledge)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In Islamic finance, giving is built into the structure — not optional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When you budget for Sadaqah, you're deciding in advance who benefits from your income.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12/15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27432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dirty="0">
                <a:solidFill>
                  <a:srgbClr val="000000"/>
                </a:solidFill>
              </a:rPr>
              <a:t>✍️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Take 8 Minutes...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731520" y="1645920"/>
            <a:ext cx="7680960" cy="2560320"/>
          </a:xfrm>
          <a:prstGeom prst="rect">
            <a:avLst/>
          </a:prstGeom>
          <a:solidFill>
            <a:srgbClr val="12213D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783080"/>
            <a:ext cx="7315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Write your own budget for a month.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Imagine you receive $200.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Fill in each category: Food, Transport, Entertainment, Savings, Sadaqah, Emergency Fund.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Use real numbers. Make every dollar count.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0E0E0"/>
                </a:solidFill>
              </a:rPr>
              <a:t>What would be hardest to cut if you had a surprise expense?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4251960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📝 Write honestly — this is YOUR journal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4453128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One sentence is fine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4654296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No wrong answers here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13/15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0" y="182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🎉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5D97A"/>
                </a:solidFill>
              </a:rPr>
              <a:t>What We Learned Today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417320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17320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490472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Income - Expenses = Your financial margin (make it positive!)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65760" y="1947672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947672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020824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Fixed costs are predictable. Variable costs are where you have control.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478024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478024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551176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The 3-Bucket System: Needs 50% / Wants 30% / Savings+Giving 20%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65760" y="3008376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3008376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081528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Budgets break — the emergency fund is your buffer.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365760" y="3538728"/>
            <a:ext cx="8412480" cy="438912"/>
          </a:xfrm>
          <a:prstGeom prst="rect">
            <a:avLst/>
          </a:prstGeom>
          <a:solidFill>
            <a:srgbClr val="1E2A4A"/>
          </a:solidFill>
          <a:ln w="12700">
            <a:solidFill>
              <a:srgbClr val="2A3A5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538728"/>
            <a:ext cx="54864" cy="43891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611880"/>
            <a:ext cx="8138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✅  Sadaqah is a budget line, not an afterthought.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65760" y="4297680"/>
            <a:ext cx="8412480" cy="502920"/>
          </a:xfrm>
          <a:prstGeom prst="rect">
            <a:avLst/>
          </a:prstGeom>
          <a:solidFill>
            <a:srgbClr val="1A3A1A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3708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A5D6A7"/>
                </a:solidFill>
              </a:rPr>
              <a:t>Next: Session 4 — Saving &amp; Goals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14/15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📋 Our Plan for Today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Here's What We're Doing Today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09728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17043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51560" y="115214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Opening hook — plan $50 together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0" y="115214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0–5 min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162763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162763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170078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51560" y="168249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Income vs. expenses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858000" y="168249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5–20 min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157984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157984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231136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📊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51560" y="2212848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Building a budget — the 3-bucket system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858000" y="2212848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20–35 min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2688336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2688336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" y="2761488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🎮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51560" y="274320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Budget Challenge activity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858000" y="274320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35–55 min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3218688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57200" y="3218688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3291840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📖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51560" y="3273552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When budgets break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858000" y="3273552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55–70 min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57200" y="3749040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3749040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" y="3822192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✍️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051560" y="3803904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Journal prompt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858000" y="3803904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70–80 min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279392"/>
            <a:ext cx="8229600" cy="475488"/>
          </a:xfrm>
          <a:prstGeom prst="rect">
            <a:avLst/>
          </a:prstGeom>
          <a:solidFill>
            <a:srgbClr val="2A2A4A"/>
          </a:solidFill>
          <a:ln w="12700">
            <a:solidFill>
              <a:srgbClr val="3A3A5A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57200" y="4279392"/>
            <a:ext cx="54864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94360" y="4352544"/>
            <a:ext cx="411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👋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051560" y="4334256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Recap &amp; preview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858000" y="4334256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D97A"/>
                </a:solidFill>
              </a:rPr>
              <a:t>80–90 min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2/15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$50 Right Now... 💵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If you got $50 today — what's the first thing you'd buy?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Now: what if you got $50 every single week?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Would you spend it the same way?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A budget is what happens when you decide in advance — instead of reacting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A budget is a plan. Without a plan, money disappears — even when there's enough.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3/15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Money In vs. Money Out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4114800" cy="3840480"/>
          </a:xfrm>
          <a:prstGeom prst="rect">
            <a:avLst/>
          </a:prstGeom>
          <a:solidFill>
            <a:srgbClr val="1E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868680"/>
            <a:ext cx="4114800" cy="34747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905256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</a:rPr>
              <a:t>INCOME (Money In)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Allowance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Gifts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Side jobs / earnings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Consistent or occasional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868680"/>
            <a:ext cx="4114800" cy="3840480"/>
          </a:xfrm>
          <a:prstGeom prst="rect">
            <a:avLst/>
          </a:prstGeom>
          <a:solidFill>
            <a:srgbClr val="1E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868680"/>
            <a:ext cx="4114800" cy="347472"/>
          </a:xfrm>
          <a:prstGeom prst="rect">
            <a:avLst/>
          </a:prstGeom>
          <a:solidFill>
            <a:srgbClr val="2A5A3A"/>
          </a:solidFill>
          <a:ln w="12700">
            <a:solidFill>
              <a:srgbClr val="2A5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905256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EXPENSES (Money Out)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12801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Food &amp; snacks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Transport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Entertainment, clothes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Fixed or variable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4/15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Two Types of Expenses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4114800" cy="3840480"/>
          </a:xfrm>
          <a:prstGeom prst="rect">
            <a:avLst/>
          </a:prstGeom>
          <a:solidFill>
            <a:srgbClr val="1E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868680"/>
            <a:ext cx="4114800" cy="34747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905256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A2E"/>
                </a:solidFill>
              </a:rPr>
              <a:t>FIXED ↔ (Same every time)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Phone plan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Bus pass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Rent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Subscription fees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Predictable — easy to plan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868680"/>
            <a:ext cx="4114800" cy="3840480"/>
          </a:xfrm>
          <a:prstGeom prst="rect">
            <a:avLst/>
          </a:prstGeom>
          <a:solidFill>
            <a:srgbClr val="1E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868680"/>
            <a:ext cx="4114800" cy="347472"/>
          </a:xfrm>
          <a:prstGeom prst="rect">
            <a:avLst/>
          </a:prstGeom>
          <a:solidFill>
            <a:srgbClr val="2A5A3A"/>
          </a:solidFill>
          <a:ln w="12700">
            <a:solidFill>
              <a:srgbClr val="2A5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905256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VARIABLE ~ (Changes monthly)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0" y="1280160"/>
            <a:ext cx="393192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Snacks &amp; food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Entertainment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Clothes &amp; shoes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Gifts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E0E0E0"/>
                </a:solidFill>
              </a:rPr>
              <a:t>Flexible — where budget needs attention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5/15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Math Is Simple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Income &gt; Expenses → Money left over! (Surplus)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Expenses &gt; Income → You need to adjust! (Deficit)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Income = Expenses → Breaking even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Goal: spend LESS than you earn, consistently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The difference is your savings — and your options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The math is simple. The behavior is the challenge — that's why budgets exist.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6/15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3-Bucket System 🪣🪣🪣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🏠 Bucket 1 — NEEDS (~50%): Food, transport, essentials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🎮 Bucket 2 — WANTS (~30%): Fun, games, extras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💰 Bucket 3 — SAVINGS + GIVING (~20%): Future self + community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Every dollar goes into a bucket — nothing left unplanned!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E0E0E0"/>
                </a:solidFill>
              </a:rPr>
              <a:t>Percentages are guidelines — adjust for your situation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4389120"/>
            <a:ext cx="8229600" cy="502920"/>
          </a:xfrm>
          <a:prstGeom prst="rect">
            <a:avLst/>
          </a:prstGeom>
          <a:solidFill>
            <a:srgbClr val="2A2A4A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4416552"/>
            <a:ext cx="7955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D97A"/>
                </a:solidFill>
              </a:rPr>
              <a:t>The 50/30/20 rule. Sadaqah fits into the savings/giving bucket — it's part of the plan, not an afterthought.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7/15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0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0" y="54864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🧠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457200" y="16002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D97A"/>
                </a:solidFill>
              </a:rPr>
              <a:t>Quick Brain Break!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731520" y="2240280"/>
            <a:ext cx="768096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Stand up! Stretch your arms wide.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Left arm = INCOME. Right arm = EXPENSES.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If income &gt; expenses, right arm drops. Left arm up!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If expenses &gt; income, left arm drops. Right arm up!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FFFFFF"/>
                </a:solidFill>
              </a:rPr>
              <a:t>Balance them — arms at the same height. That's a balanced budget!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8/15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B0B0"/>
                </a:solidFill>
              </a:rPr>
              <a:t>Plan Your $200 Month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D97A"/>
                </a:solidFill>
              </a:rPr>
              <a:t>Budget Challenge — Group Activity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solidFill>
            <a:srgbClr val="2A3A1A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0" y="10515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4CAF50"/>
                </a:solidFill>
              </a:rPr>
              <a:t>⏱️ 20 Minutes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1645920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645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1719072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💵 You have $200/month income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212848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212848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" y="2286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🔒 Fixed costs = $75 (lunch $40 + phone $20 + bus $15)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2779776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779776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60120" y="2852928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💭 You have $125 left to allocate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3346704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34670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3419856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📋 Categories: Clothes, Entertainment, Savings, Sadaqah, Snacks, Hobbies, Emergency Fund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65760" y="3913632"/>
            <a:ext cx="8412480" cy="475488"/>
          </a:xfrm>
          <a:prstGeom prst="rect">
            <a:avLst/>
          </a:prstGeom>
          <a:solidFill>
            <a:srgbClr val="1E2A4A"/>
          </a:solidFill>
          <a:ln w="12700">
            <a:solidFill>
              <a:srgbClr val="3A4A6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solidFill>
            <a:srgbClr val="DAA520"/>
          </a:solidFill>
          <a:ln w="12700">
            <a:solidFill>
              <a:srgbClr val="DAA52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91363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A2E"/>
                </a:solidFill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60120" y="3986784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⚖️ Every dollar must go somewhere — nothing left unplanned!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8046720" y="4846320"/>
            <a:ext cx="914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B0"/>
                </a:solidFill>
              </a:rPr>
              <a:t>9/15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Budgeting 💰</dc:title>
  <dc:subject>PptxGenJS Presentation</dc:subject>
  <dc:creator>Safaa Dabagh</dc:creator>
  <cp:lastModifiedBy>Safaa Dabagh</cp:lastModifiedBy>
  <cp:revision>1</cp:revision>
  <dcterms:created xsi:type="dcterms:W3CDTF">2026-04-05T09:46:30Z</dcterms:created>
  <dcterms:modified xsi:type="dcterms:W3CDTF">2026-04-05T09:46:30Z</dcterms:modified>
</cp:coreProperties>
</file>