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4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Saving &amp; Goals 🎯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How to make your money work for your future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4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Let's Talk About It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Who has the longest timeline? The shortest?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could help you save faster?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might get in the way of reaching your goal?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65760" y="342900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59359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4.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914400" y="352044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happens if an emergency eats your savings?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Watch It Add Up 🔢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you save $5 every week: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1 month = $20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6 months = $120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1 year = $260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3 years = $780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Small amounts, saved consistently, become large amounts.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Consistency beats size. Saving $5 every week beats saving $50 once.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Money That Makes More Money 📈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Compound Interest — the most powerful force in saving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earn interest on your savings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Then you earn interest on that interest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This is called compounding — it accelerates over time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Example: $100 at 5%/year = $105 after year 1, $110.25 after year 2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earlier you start, the bigger the effect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Compound interest is why starting to save at 12 is dramatically better than starting at 22.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Why People Don't Save 🚧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'I don't earn enough' — even $1/week is a start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'I'll start next month' — next month becomes never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'It won't make a difference' — the math proves otherwise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'Something always comes up' — that's what emergency funds are for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biggest obstacle is starting. Start small. Start now.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Write the math for your goal.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My goal is: _______________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It costs: _______________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 can save $___ per week.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It will take ___ weeks.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My target date is: _______________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What's one thing that could derail this plan, and how will you handle it?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Saving has 3 purposes: safety net, goal funding, and choices.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Short-term goals build the habit. Long-term goals build the future.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Formula: Cost ÷ Weekly savings = Weeks to goal.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Consistency beats size — $5/week every week beats $50 once.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Compound interest rewards those who start early.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5 — Banking Basics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15/15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Opening hook — what do you want?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Why saving matters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Short vs. long-term goals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🎮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Goal Planner activity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Math of saving + compound growth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55–70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70–80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Do You Want? 💭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Name something you want but can't afford right now.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How much does it cost?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How long would it take to save for it?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What if you saved just $5 more per week?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Saving starts with a reason. The clearer your goal, the easier it is to save.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3 Reasons to Save 💰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🛡️ Safety net — life happens. A cushion = peace of mind.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🎯 Goal funding — saving turns 'I wish I could' into 'I planned for this.'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🚪 Choices — savings = options. No savings = stuck.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💪 Discipline — the habit of saving is worth more than any single purchase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Savings is not about what you have. It's about who you're becoming.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The Marshmallow Test 🍩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A famous experiment in patience and future thinking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Scientists offered kids: 1 marshmallow now OR 2 if you wait 15 minutes.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Kids who waited tended to do better in school and life later on.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Why? Not because they were smarter — because they could delay gratification.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Saving is the financial version of waiting for the second marshmallow.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You don't have to be perfect at waiting. Even getting better at it changes your financial life.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Short-Term vs. Long-Term Goals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SHORT-TERM (Days to weeks)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Snack treat ($3)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New book ($12)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Game DLC ($10)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Weekend outing ($25–40)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Achievable in 1–4 weeks with small savings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868680"/>
            <a:ext cx="4114800" cy="347472"/>
          </a:xfrm>
          <a:prstGeom prst="rect">
            <a:avLst/>
          </a:prstGeom>
          <a:solidFill>
            <a:srgbClr val="2A5A3A"/>
          </a:solidFill>
          <a:ln w="12700">
            <a:solidFill>
              <a:srgbClr val="2A5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LONG-TERM (Months to years)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New phone ($300)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Laptop ($600)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Travel ($1,000+)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College fund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Requires months/years of consistent saving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How Long Will It Take? ⏱️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Example: $60 game ÷ $5/week = 12 weeks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Save $8/week instead → only 7.5 weeks!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Small increases in saving rate = big difference in timeline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Formula: Cost ÷ Weekly savings = Weeks to goal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Bonus: save even $1 more per week — recalculate!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math isn't the hard part. Choosing to save consistently is.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Think of your #1 goal right now.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How much does it cost?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Tell your neighbor.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30 seconds each. Go!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Now: how many weeks would it take to save for it at $5/week?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Plan Your Way to Your Goal 🎯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Goal Planner — Individual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8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✏️ Write down your goal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💰 How much does it cost?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📅 How much can you save per week?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🔢 Calculate: Cost ÷ Weekly savings = weeks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📆 Set a target date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365760" y="448056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65760" y="448056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48056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6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60120" y="455371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⚡ Bonus: Save $1 more/week — how many weeks do you save?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 &amp; Goals 🎯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