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5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Banking Basics 🏦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Where your money lives — and how it works for you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5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What Did You Notice?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What's the main difference between regular and Islamic banking?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In the roleplay — which banker would you rather borrow from?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Does it matter whether the bank shares the risk with you?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How Islamic Banking Works 🌙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Profit-sharing (Musharakah) — bank invests your money; you share profits AND losses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Asset-backed (Murabaha) — bank buys item for you, sells at agreed markup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Joint ownership (Diminishing Musharakah) — you buy out the bank's share over time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No guaranteed interest — reward is tied to actual economic activity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Risk is shared — the most important difference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Islamic banking is growing globally — it's not just for Muslim-majority countries.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Murabaha in Action 🛒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want to buy a $10,000 car but don't have the money.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Bank buys the car for $10,000 (they own it)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Bank sells you the car for $11,500 paid over 2 years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$1,500 is profit — not interest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Key: the bank owned the asset and shared the risk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profit is predetermined and disclosed upfront — no hidden compounding.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Credit Unions 🤝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Member-owned cooperative — you are an owner, not just a customer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Profits go back to members (lower fees, better rates)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Community-focused — often serves local neighborhoods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Not-for-profit structure = different incentives than big banks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Many credit unions offer Halal-friendly options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Credit unions are often overlooked — they can be better than big banks for everyday banking.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If you could design your own bank, how would it work?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How would it make money without charging interest?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rules would you set for who it could lend to?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Would it do anything for the community?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Think about: safety, growth, ethics, access.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Banks have 3 jobs: keep money safe, lend money, move money.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Interest = price of borrowing. Banks profit from the spread.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Riba is prohibited in Islam — guaranteed interest regardless of outcome.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Islamic banking uses profit-sharing and asset-backed contracts instead.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Credit unions are member-owned — an ethical alternative worth knowing.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6 — Smart Spending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15/15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Opening hook — what do banks do?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What banks actually do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Interest and Riba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🎮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Bank comparison + roleplay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Islamic banking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55–70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70–80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Inside a Bank 🤔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Raise your hand if you've been inside a bank.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What do you think they do with your money while it's sitting there?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Spoiler: they lend it to other people.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Your money is working while you're not watching.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Banks are not vaults. They are financial intermediaries — connecting savers and borrowers.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3 Jobs of a Bank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🛡️ Keep money safe — insured, accessible, protected from theft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💸 Lend money — banks lend your deposits to borrowers who pay interest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🌐 Move money — transfers, payments, wire to anywhere in the world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bank profits from the spread: borrowers pay more than savers earn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Every time you deposit money, you become a micro-lender — through the bank.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Money Flow 💰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deposit $100 → bank keeps it safe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Bank lends your $100 to a borrower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Borrower pays back $110 (your $100 + $10 interest)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Bank gives you $102, keeps $8 as profit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Your $2 = interest earned on savings (2%)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This is how conventional banking works. Everyone benefits — in theory.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Is Interest? 📈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Interest = the price of borrowing money (or reward for lending)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Bank pays YOU interest when you save with them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pay the bank interest when you borrow from them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Example: Save $100, earn $2/year (2% interest rate)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Example: Borrow $100, pay back $110 (10% interest rate)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Interest rates are set by banks and central banks. They change based on economic conditions.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Riba — Why Islam Says No ❌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Riba (ربا) = usury; guaranteed interest regardless of outcome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the borrower loses everything, they still owe interest — unfair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Quran [2:275]: 'Allah has permitted trade and forbidden Riba'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Riba creates debt traps — exploits those who are already struggling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Islamic finance seeks profit-sharing, not guaranteed returns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This is not a rejection of profit — it's a rejection of guaranteed gain when the other party bears all the risk.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If you had $1,000 to keep safe — where would you put it?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Piggy bank at home?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Conventional bank?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Islamic bank?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Credit union?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Tell your neighbor. Do you agree? 30 seconds. Go!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Piggy Bank vs. Bank vs. Islamic Bank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Comparison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15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🐷 Piggy Bank — safe from theft? earns interest? Riba? insured?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🏦 Regular Bank — same questions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🌙 Islamic Bank — same questions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🤝 Credit Union — bonus: how is it different from a bank?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Fill in the comparison chart together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Basics 🏦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