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💰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463040" y="5029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AA520"/>
                </a:solidFill>
              </a:rPr>
              <a:t>Session 6  ·  Money, Values &amp; You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Smart Spending 🛒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5D97A"/>
                </a:solidFill>
              </a:rPr>
              <a:t>How to get the most from every dollar you spend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Ages 11–12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Session 6 of 8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90 Minutes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Activity Included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1/15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🔍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What Is 'Best'?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96012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247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1.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105156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Did your group agree on the best choice?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65760" y="178308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94767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2.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14400" y="187452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When did price win? When did value win?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77063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3.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914400" y="269748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factors besides price did you consider?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10/15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Impulse Buying ⚡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Impulse buy = unplanned purchase triggered by emotion, not need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Stores are designed to trigger impulse buys (end caps, checkout lanes)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Feelings that trigger impulse buys: boredom, excitement, stress, peer pressure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Online shopping makes it worse — 1 click, no waiting, no carrying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Your brain in a store is not your brain at home. The store wins if you don't have a plan.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11/15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The 24-Hour Rule ⏰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Before buying anything over $10 — wait 24 hours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Works best for items over $10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Not a 'no' — it's a 'not right now'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After 24 hours: still want it? Great. Still need it? Even better. Still unsure? Wait more.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Gets easier with practice — and saves hundreds per year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The 24-hour rule is one of the simplest and most powerful spending tools that exists.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12/15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Shukr &amp; Halal Consumption 🤲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Shukr = gratitude — appreciating what you have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When you practice Shukr, impulse buying loses its power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Halal consumption = buying from sources and using in ways that align with values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Avoiding Haram products is part of smart spending for Muslims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Your spending is a vote — for the companies and practices you support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Smart spending isn't just math — it's also alignment between your purchases and your values.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13/15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27432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✍️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Take 8 Minutes...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31520" y="1645920"/>
            <a:ext cx="7680960" cy="2560320"/>
          </a:xfrm>
          <a:prstGeom prst="rect">
            <a:avLst/>
          </a:prstGeom>
          <a:solidFill>
            <a:srgbClr val="12213D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78308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Think about your last impulse purchase.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triggered it? (emotions, peer pressure, ads?)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Did you regret it?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Now apply the 24-hour rule to something you want right now.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Will you still want it tomorrow? Write your honest prediction.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4251960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📝 Write honestly — this is YOUR journal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4453128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One sentence is fine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4654296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No wrong answers here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14/15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182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🎉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5D97A"/>
                </a:solidFill>
              </a:rPr>
              <a:t>What We Learned Today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490472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Unit price = Price ÷ Amount. Always compare per unit, not per package.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1947672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1947672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020824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Price is what you pay. Value is what you get over time.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478024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478024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551176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Cost per use is the real measure of value.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65760" y="3008376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3008376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081528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The 24-hour rule prevents most impulse buys.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3538728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538728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611880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Shukr (gratitude) and Halal consumption connect spending to values.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65760" y="4297680"/>
            <a:ext cx="8412480" cy="502920"/>
          </a:xfrm>
          <a:prstGeom prst="rect">
            <a:avLst/>
          </a:prstGeom>
          <a:solidFill>
            <a:srgbClr val="1A3A1A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3708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5D6A7"/>
                </a:solidFill>
              </a:rPr>
              <a:t>Next: Session 7 — Investing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15/15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📋 Our Plan for Today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Here's What We're Doing Today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09728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17043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🎯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115214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Opening hook — regret that purchase?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58000" y="115214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0–5 min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62763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162763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170078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51560" y="168249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Unit pricing — the math of comparison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858000" y="168249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5–20 min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157984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157984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231136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51560" y="2212848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Price vs. value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858000" y="2212848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20–35 min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2688336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2688336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" y="2761488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🏆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051560" y="274320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Best Buy game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858000" y="274320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35–55 min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3218688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57200" y="3218688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" y="3291840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51560" y="3273552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Impulse buying + 24-hour rule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858000" y="327355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55–70 min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7200" y="374904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374904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" y="382219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✍️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051560" y="380390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Journal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858000" y="380390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70–80 min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427939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57200" y="427939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94360" y="435254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👋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051560" y="433425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Recap &amp; preview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6858000" y="433425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80–90 min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2/15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🙋 Raise Your Hand...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...if you've ever bought something and regretted it immediately.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14300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What happened? Did you use it? Return it? Leave it in a drawer?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That feeling = buyer's remorse — and it's avoidable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Today you'll learn the tools that prevent it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Everyone has bought something they regretted. The goal isn't perfection — it's getting better.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3/15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Unit Price 🔢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How to compare products that come in different sizes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14300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8 oz for $2.00 → $2.00 ÷ 8 = $0.25/oz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12 oz for $2.40 → $2.40 ÷ 12 = $0.20/oz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Brand B costs LESS per ounce — even though it costs MORE upfront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Unit price = Price ÷ Amount. Always compare per unit, not per package.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Stores are required to show unit price on the shelf label — look for it!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4/15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You Try! 🧮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Quick Unit Price Practice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solidFill>
            <a:srgbClr val="2A3A1A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CAF50"/>
                </a:solidFill>
              </a:rPr>
              <a:t>⏱️ 3 Minutes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5760" y="1645920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171907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Pack of 6 pencils for $3.00 → $___ per pencil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212848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60120" y="2286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Pack of 10 pencils for $4.50 → $___ per pencil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2779776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60120" y="2852928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Which is the better deal?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5760" y="3346704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3419856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24 oz juice for $3.00 → $___ per oz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365760" y="3913632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60120" y="3986784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16 oz juice for $2.40 → $___ per oz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5/15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Price ≠ Value 💡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4114800" cy="3840480"/>
          </a:xfrm>
          <a:prstGeom prst="rect">
            <a:avLst/>
          </a:prstGeom>
          <a:solidFill>
            <a:srgbClr val="1E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868680"/>
            <a:ext cx="4114800" cy="34747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905256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</a:rPr>
              <a:t>PRICE (What you pay)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The number on the tag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Fixed at point of sale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Same for everyone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Easy to see and compare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868680"/>
            <a:ext cx="4114800" cy="3840480"/>
          </a:xfrm>
          <a:prstGeom prst="rect">
            <a:avLst/>
          </a:prstGeom>
          <a:solidFill>
            <a:srgbClr val="1E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868680"/>
            <a:ext cx="4114800" cy="347472"/>
          </a:xfrm>
          <a:prstGeom prst="rect">
            <a:avLst/>
          </a:prstGeom>
          <a:solidFill>
            <a:srgbClr val="2A5A3A"/>
          </a:solidFill>
          <a:ln w="12700">
            <a:solidFill>
              <a:srgbClr val="2A5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905256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VALUE (What you get)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0" y="12801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Quality + use + how long it lasts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Changes based on YOUR use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Depends on your situation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Requires thinking beyond the tag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6/15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Think Long-Term 📅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$8 phone case → breaks in 2 months → buy 6/year = $48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$20 phone case → lasts 2 years → $10/year ✅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Fast food $5/day → $150/month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Home-cooked lunch $1.50/day → $45/month ✅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Cost per use is the real measure of value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The cheapest option upfront is often the most expensive option over time.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7/15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0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0" y="5486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🧠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D97A"/>
                </a:solidFill>
              </a:rPr>
              <a:t>Quick Brain Break!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2240280"/>
            <a:ext cx="76809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Quick Math Challenge!</a:t>
            </a:r>
            <a:endParaRPr lang="en-US" sz="1700" dirty="0"/>
          </a:p>
          <a:p>
            <a:pPr algn="ctr" indent="0" marL="0">
              <a:buNone/>
            </a:pP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24 oz for $3.00 vs. 16 oz for $2.40.</a:t>
            </a:r>
            <a:endParaRPr lang="en-US" sz="1700" dirty="0"/>
          </a:p>
          <a:p>
            <a:pPr algn="ctr" indent="0" marL="0">
              <a:buNone/>
            </a:pP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Work out the unit price for each with your partner.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Which is the better deal?</a:t>
            </a:r>
            <a:endParaRPr lang="en-US" sz="1700" dirty="0"/>
          </a:p>
          <a:p>
            <a:pPr algn="ctr" indent="0" marL="0">
              <a:buNone/>
            </a:pP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60 seconds. Show your math!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8/15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Find the Best Deal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Best Buy Game — Group Activity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solidFill>
            <a:srgbClr val="2A3A1A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CAF50"/>
                </a:solidFill>
              </a:rPr>
              <a:t>⏱️ 8 Minutes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5760" y="1645920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171907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📋 Your group gets 3 shopping scenarios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212848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60120" y="2286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🔢 Calculate unit prices where needed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2779776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60120" y="2852928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💡 Consider price AND value (quality, longevity, use)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5760" y="3346704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3419856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Decide: what's the best choice in each scenario?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365760" y="3913632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60120" y="3986784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🤔 Remember: 'best' might be different for different people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9/15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Spending 🛒</dc:title>
  <dc:subject>PptxGenJS Presentation</dc:subject>
  <dc:creator>Safaa Dabagh</dc:creator>
  <cp:lastModifiedBy>Safaa Dabagh</cp:lastModifiedBy>
  <cp:revision>1</cp:revision>
  <dcterms:created xsi:type="dcterms:W3CDTF">2026-04-05T09:46:30Z</dcterms:created>
  <dcterms:modified xsi:type="dcterms:W3CDTF">2026-04-05T09:46:30Z</dcterms:modified>
</cp:coreProperties>
</file>