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7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Investing 📈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Making your money work — so you don't have to work forever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7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Which Ones Caused Debate?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Which companies did your group agree on? Which caused debate?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criteria did you use to decide?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Is it possible to invest ethically and still make money?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You Own a Piece 📊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 stock = tiny ownership share in a company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company grows → your share grows in value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Some companies pay dividends — a share of profits to owners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company shrinks → your share shrinks too (that's the risk)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Stock markets go up and down daily — but trend up over decades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Stocks feel complicated but the core idea is simple: you own a tiny piece of a business.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Investing with Intention 🌙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Halal investing = avoiding companies in haram industries (alcohol, gambling, Riba-based finance)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Sukuk = Islamic bonds — asset-backed, profit-sharing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Ethical investing is growing globally — not just for Muslims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Shariah-compliant funds screen thousands of companies for you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Your investment portfolio reflects your values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Many Islamic finance scholars have issued guidance on Halal investing — ask your local scholar for specifics.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If you had $1,000 to invest right now, what would you do with it?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Would you put it all in one place or spread it around?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Would you invest in a company you use? Which one?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How would you apply the Halal screen?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Explain your reasoning — not just your choice.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Investing = making money work over time. Saving = keeping it safe.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Higher risk = higher potential reward — but only invest what you can leave alone.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Diversification manages risk by spreading investments.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Stocks = ownership in a company. Value goes up AND down.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Halal investing screens out companies in prohibited industries.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1A3A1A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70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5D6A7"/>
                </a:solidFill>
              </a:rPr>
              <a:t>Next: Session 8 — Giving &amp; Your Financial Plan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$100 now or $200 in a year?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What is investing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Risk vs. reward + diversification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20–35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Halal Stock Screen activity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35–55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How stocks work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55–70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Journal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70–80 min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7200" y="427939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4360" y="435254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👋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51560" y="433425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Recap &amp; preview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858000" y="433425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$100 Now vs. $200 in One Year 💭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Which would you take?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$100 now — Certain. Immediate. In your hands today.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$200 in a year — Double the money — but you have to wait.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Your answer reveals how you think about time and money.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That's investing: trading present money for more future money.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There's no wrong answer — but understanding your instinct is the first step in financial thinking.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Planting Money 🌱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Saving = keeping money safe (low risk, slow growth)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Investing = making money grow (some risk, higher potential)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put money into something expecting to get more back later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You're not spending — you're planting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Types: stocks, real estate, business, Sukuk (Islamic bonds)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Both saving and investing matter. Savings = safety net. Investing = growth engine.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What's the Difference?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4114800" cy="34747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</a:rPr>
              <a:t>SAVING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Safe — low risk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Predictable — slow growth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Good for short-term goals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Access anytime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Savings account: ~2%/year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868680"/>
            <a:ext cx="4114800" cy="347472"/>
          </a:xfrm>
          <a:prstGeom prst="rect">
            <a:avLst/>
          </a:prstGeom>
          <a:solidFill>
            <a:srgbClr val="2A5A3A"/>
          </a:solidFill>
          <a:ln w="12700">
            <a:solidFill>
              <a:srgbClr val="2A5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INVESTING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Some risk involved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Higher potential growth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Good for long-term goals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May take time to access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Stocks: ~7–10%/year average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Higher Risk = Higher Potential Reward ⚖️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Savings account: 2%/year — safe, predictable, slow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Established company stock: 7–10%/year average — some ups and downs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New startup: could 10× OR lose everything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Higher potential reward ALWAYS comes with higher risk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Rule: only invest money you won't need for at least 3–5 years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Risk tolerance is personal — it depends on your goals, timeline, and how you handle uncertainty.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Don't Put All Eggs in One Basket 🥚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all your money is in one stock and it crashes — you lose everything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Diversification = spreading investments across many companies/types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one fails, others may succeed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can diversify across: industries, countries, types (stocks + real estate + bonds)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This is called diversification — the most important rule in investing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Diversification doesn't eliminate risk — it manages it. Every serious investor diversifies.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Name a company you use every day.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Would you want to own a tiny piece of it?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Tell your neighbor.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30 seconds each!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Screen These 10 Companies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Halal Stock Screen Activity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8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Mark each: INVEST ✅ or SKIP ❌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Amazon — sells everything, including alcohol?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Netflix — content includes mature themes?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McDonald's — has halal options in some markets?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Pepsi — owns alcoholic beverage brands?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365760" y="448056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65760" y="448056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48056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6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960120" y="455371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Debate with your group — explain your reasoning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Investing 📈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