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💰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463040" y="5029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AA520"/>
                </a:solidFill>
              </a:rPr>
              <a:t>Session 8  ·  Money, Values &amp; You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Giving &amp; Your Financial Plan 🤲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5D97A"/>
                </a:solidFill>
              </a:rPr>
              <a:t>Closing the loop — giving as a habit, Zakat, and your personal money roadmap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Ages 11–12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Session 8 of 8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90 Minutes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Activity Included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1/15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🔍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Your Financial Plan — Share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96012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247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1.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105156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Share ONE section of your plan — any section.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178308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94767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2.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14400" y="187452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was hardest to fill in? What came easily?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77063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3.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14400" y="269748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would you do differently if you started today?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10/15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8 Sessions. 8 Big Ideas.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S1: Money is a shared agreement — and a tool, not a goal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S2: Needs vs. Wants — ads make wants feel like needs. Opportunity cost is real.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S3: Budget = a plan for every dollar before you spend it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S4: Goals + consistent saving + compound interest = financial freedom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S5: Banks lend your money. Islamic banking shares risk instead of charging Riba.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S6: Unit price + 24-hour rule = smarter spending every day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S7: Investing = planting money. Diversify. Screen for Halal.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S8: Giving is built-in. Zakat + Sadaqah + Waqf = wealth that serves everyone.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11/15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How It All Connects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Know what money is (S1)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Spend on what matters — needs before wants (S2)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Budget before you spend — plan every dollar (S3)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Save with a purpose — compound interest rewards patience (S4)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Use money tools wisely — choose banks that share your values (S5–S7)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Build giving into your plan — wealth is a trust (S8)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This isn't just finance. It's a philosophy of how to live with money.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12/15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27432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✍️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Take 8 Minutes...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31520" y="1645920"/>
            <a:ext cx="7680960" cy="2560320"/>
          </a:xfrm>
          <a:prstGeom prst="rect">
            <a:avLst/>
          </a:prstGeom>
          <a:solidFill>
            <a:srgbClr val="12213D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78308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Final Journal Prompt: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Finish this sentence: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'Before this course, I thought money was ___.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Now I think money is ___.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The most important thing I learned was ___.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One thing I plan to do differently is ___.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I want to remember this: ___'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4251960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📝 Write honestly — this is YOUR journal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4453128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One sentence is fine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4654296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No wrong answers here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13/15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182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🎉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5D97A"/>
                </a:solidFill>
              </a:rPr>
              <a:t>What We Learned Today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490472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Zakat = 2.5% of savings per year — economic justice built into faith.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1947672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947672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020824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Sadaqah = any giving, any time — voluntary and unlimited.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478024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478024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551176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Waqf = permanent endowment — wealth that serves forever.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65760" y="3008376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3008376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081528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Giving is not losing — it's redirecting to where it does the most good.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3538728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538728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611880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You now have the tools for a financially conscious life. Use them.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14/15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📋 Our Plan for Today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Here's What We're Doing Today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09728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17043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🔁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115214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Reflection — how has your thinking changed?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0" y="115214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0–5 min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62763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162763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170078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🤲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51560" y="168249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Lesson 1 — Giving as a financial habit: Zakat &amp; Sadaqah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858000" y="168249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5–25 min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157984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157984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231136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🌱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1560" y="2212848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Lesson 2 — Waqf, Barakah, and the bigger picture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858000" y="2212848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25–40 min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2688336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2688336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" y="2761488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🗺️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51560" y="274320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Activity — Build your personal financial plan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858000" y="274320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40–65 min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3218688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57200" y="3218688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3291840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51560" y="3273552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Lesson 3 — Course recap: 8 key ideas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858000" y="327355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65–80 min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" y="374904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374904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" y="382219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✍️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051560" y="380390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Final journal + celebration close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858000" y="380390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80–90 min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2/15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Full Circle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In Session 1, you wrote about what money means to you.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Look back at your journal. Has your answer changed?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8 sessions ago: money = things you can buy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Now: money = a tool, a trust, a responsibility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Today we build your personal financial plan — and close the loop.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2 minutes quiet reflection → 2–3 volunteers share. How has your definition of money changed?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3/15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Giving Is Part of Your Budget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In Islamic financial thinking, giving isn't extra — it's built in from the start.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14300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Zakat: Obligatory for eligible Muslims — 2.5% of qualifying wealth per year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Sadaqah: Voluntary — any amount, anytime, any good deed counts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Both are financial habits, not one-off events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Giving is not losing money — it's redirecting it to where it can do the most good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4/15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What Does 2.5% Actually Mean?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2.5% = 2.5 out of every 100 = $0.025 per dollar saved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If you saved $480 in a year → Zakat = $12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Every eligible Muslim paying Zakat = billions flowing to those in need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Zakat is not just spiritual — it's an economic system for reducing poverty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Nisab = the minimum threshold. You only pay Zakat if your savings exceed it for a full lunar year.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5/15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Giving Keeps Money Moving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You earn → You spend → You save → You give → Someone else can spend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Economy moves → You may earn more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 Quran: 'So that wealth does not circulate only among the rich.' (59:7)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When wealth concentrates, economies stagnate. When it circulates, everyone benefits.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Zakat is an economic mechanism, not just a spiritual one. It prevents wealth concentration.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6/15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Wealth That Outlasts You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Waqf = permanent charitable endowment — assets donated to serve forever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 asset can never be sold — only the income funds services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Al-Azhar University in Egypt — founded as a Waqf in 970 CE (still running!)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Barakah = divine blessing — giving multiplies the giver's wealth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 Prophet ﷺ: 'Charity does not decrease wealth'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Some of the world's oldest institutions were founded as Waqf. The concept of perpetual endowment is powerful.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7/15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0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0" y="5486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🧠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D97A"/>
                </a:solidFill>
              </a:rPr>
              <a:t>Quick Brain Break!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2240280"/>
            <a:ext cx="76809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You save $40/month for a year.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At the end of the year, how much Zakat would you owe?</a:t>
            </a:r>
            <a:endParaRPr lang="en-US" sz="1700" dirty="0"/>
          </a:p>
          <a:p>
            <a:pPr algn="ctr" indent="0" marL="0">
              <a:buNone/>
            </a:pP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$40 × 12 = $480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$480 × 2.5% = $480 × 0.025 = $12</a:t>
            </a:r>
            <a:endParaRPr lang="en-US" sz="1700" dirty="0"/>
          </a:p>
          <a:p>
            <a:pPr algn="ctr" indent="0" marL="0">
              <a:buNone/>
            </a:pP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Calculate with a partner — 2 minutes!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8/15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Build Your Personal Money Roadmap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5-Section Financial Plan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solidFill>
            <a:srgbClr val="2A3A1A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CAF50"/>
                </a:solidFill>
              </a:rPr>
              <a:t>⏱️ 25 Minutes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171907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Section 1: My Income — where money comes from now and in future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212848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" y="2286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Section 2: My Budget — Needs / Wants / Savings / Giving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2779776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60120" y="2852928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Section 3: My Goal — one short-term, one long-term, timeline and plan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3346704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3419856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Section 4: My Banking Choice — where I'd keep my money and why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65760" y="3913632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60120" y="3986784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Section 5: My Giving Plan — Zakat, Sadaqah, how giving fits into my budget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9/15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Giving &amp; Your Financial Plan 🤲</dc:title>
  <dc:subject>PptxGenJS Presentation</dc:subject>
  <dc:creator>Safaa Dabagh</dc:creator>
  <cp:lastModifiedBy>Safaa Dabagh</cp:lastModifiedBy>
  <cp:revision>1</cp:revision>
  <dcterms:created xsi:type="dcterms:W3CDTF">2026-04-05T09:46:30Z</dcterms:created>
  <dcterms:modified xsi:type="dcterms:W3CDTF">2026-04-05T09:46:30Z</dcterms:modified>
</cp:coreProperties>
</file>